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Inria Sans"/>
      <p:regular r:id="rId23"/>
      <p:bold r:id="rId24"/>
      <p:italic r:id="rId25"/>
      <p:boldItalic r:id="rId26"/>
    </p:embeddedFont>
    <p:embeddedFont>
      <p:font typeface="Didact Gothic"/>
      <p:regular r:id="rId27"/>
    </p:embeddedFont>
    <p:embeddedFont>
      <p:font typeface="Old Standard TT"/>
      <p:regular r:id="rId28"/>
      <p:bold r:id="rId29"/>
      <p:italic r:id="rId30"/>
    </p:embeddedFont>
    <p:embeddedFont>
      <p:font typeface="Montserrat ExtraBold"/>
      <p:bold r:id="rId31"/>
      <p:boldItalic r:id="rId32"/>
    </p:embeddedFont>
    <p:embeddedFont>
      <p:font typeface="Lexend"/>
      <p:regular r:id="rId33"/>
      <p:bold r:id="rId34"/>
    </p:embeddedFont>
    <p:embeddedFont>
      <p:font typeface="Merriweather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2C4DF83-4E82-4D1D-808A-2AB7E5B91017}">
  <a:tblStyle styleId="{92C4DF83-4E82-4D1D-808A-2AB7E5B910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nriaSans-bold.fntdata"/><Relationship Id="rId23" Type="http://schemas.openxmlformats.org/officeDocument/2006/relationships/font" Target="fonts/Inria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riaSans-boldItalic.fntdata"/><Relationship Id="rId25" Type="http://schemas.openxmlformats.org/officeDocument/2006/relationships/font" Target="fonts/InriaSans-italic.fntdata"/><Relationship Id="rId28" Type="http://schemas.openxmlformats.org/officeDocument/2006/relationships/font" Target="fonts/OldStandardTT-regular.fntdata"/><Relationship Id="rId27" Type="http://schemas.openxmlformats.org/officeDocument/2006/relationships/font" Target="fonts/DidactGothic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ldStandardT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ExtraBold-bold.fntdata"/><Relationship Id="rId30" Type="http://schemas.openxmlformats.org/officeDocument/2006/relationships/font" Target="fonts/OldStandardTT-italic.fntdata"/><Relationship Id="rId11" Type="http://schemas.openxmlformats.org/officeDocument/2006/relationships/slide" Target="slides/slide5.xml"/><Relationship Id="rId33" Type="http://schemas.openxmlformats.org/officeDocument/2006/relationships/font" Target="fonts/Lexend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ExtraBold-boldItalic.fntdata"/><Relationship Id="rId13" Type="http://schemas.openxmlformats.org/officeDocument/2006/relationships/slide" Target="slides/slide7.xml"/><Relationship Id="rId35" Type="http://schemas.openxmlformats.org/officeDocument/2006/relationships/font" Target="fonts/Merriweather-regular.fntdata"/><Relationship Id="rId12" Type="http://schemas.openxmlformats.org/officeDocument/2006/relationships/slide" Target="slides/slide6.xml"/><Relationship Id="rId34" Type="http://schemas.openxmlformats.org/officeDocument/2006/relationships/font" Target="fonts/Lexend-bold.fntdata"/><Relationship Id="rId15" Type="http://schemas.openxmlformats.org/officeDocument/2006/relationships/slide" Target="slides/slide9.xml"/><Relationship Id="rId37" Type="http://schemas.openxmlformats.org/officeDocument/2006/relationships/font" Target="fonts/Merriweather-italic.fntdata"/><Relationship Id="rId14" Type="http://schemas.openxmlformats.org/officeDocument/2006/relationships/slide" Target="slides/slide8.xml"/><Relationship Id="rId36" Type="http://schemas.openxmlformats.org/officeDocument/2006/relationships/font" Target="fonts/Merriweather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Merriweather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8e697eb75c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8e697eb75c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a8ab20657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2a8ab20657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a644193fb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2a644193fb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a908c8a92d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2a908c8a92d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a908c8a92d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a908c8a92d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a908c8a92d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2a908c8a92d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2a644193fb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2a644193fb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a89f9005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2a89f9005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2a8ab20657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2a8ab20657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a908c8a92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2a908c8a92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a8ab206571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a8ab20657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2a908c8a92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2a908c8a92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a908c8a92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a908c8a92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a8ab20657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a8ab20657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a8ab20657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a8ab20657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a908c8a92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2a908c8a92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484100" y="1479650"/>
            <a:ext cx="6175800" cy="16404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3" name="Google Shape;13;p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" name="Google Shape;19;p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 txBox="1"/>
          <p:nvPr>
            <p:ph hasCustomPrompt="1" type="title"/>
          </p:nvPr>
        </p:nvSpPr>
        <p:spPr>
          <a:xfrm>
            <a:off x="713100" y="1249247"/>
            <a:ext cx="7717800" cy="2100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6" name="Google Shape;116;p11"/>
          <p:cNvSpPr txBox="1"/>
          <p:nvPr>
            <p:ph idx="1" type="subTitle"/>
          </p:nvPr>
        </p:nvSpPr>
        <p:spPr>
          <a:xfrm>
            <a:off x="2453425" y="3349547"/>
            <a:ext cx="4237200" cy="53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17" name="Google Shape;117;p1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18" name="Google Shape;118;p1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" name="Google Shape;119;p11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" name="Google Shape;120;p1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1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" name="Google Shape;122;p11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3" name="Google Shape;123;p11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4" name="Google Shape;124;p11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"/>
          <p:cNvSpPr txBox="1"/>
          <p:nvPr>
            <p:ph type="title"/>
          </p:nvPr>
        </p:nvSpPr>
        <p:spPr>
          <a:xfrm>
            <a:off x="1380631" y="1148650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" name="Google Shape;131;p13"/>
          <p:cNvSpPr txBox="1"/>
          <p:nvPr>
            <p:ph hasCustomPrompt="1" idx="2" type="title"/>
          </p:nvPr>
        </p:nvSpPr>
        <p:spPr>
          <a:xfrm>
            <a:off x="4962573" y="2352463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/>
          <p:nvPr>
            <p:ph idx="1" type="subTitle"/>
          </p:nvPr>
        </p:nvSpPr>
        <p:spPr>
          <a:xfrm>
            <a:off x="843710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3" name="Google Shape;133;p13"/>
          <p:cNvSpPr txBox="1"/>
          <p:nvPr>
            <p:ph idx="3" type="title"/>
          </p:nvPr>
        </p:nvSpPr>
        <p:spPr>
          <a:xfrm>
            <a:off x="1378248" y="2352463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" name="Google Shape;134;p13"/>
          <p:cNvSpPr txBox="1"/>
          <p:nvPr>
            <p:ph hasCustomPrompt="1" idx="4" type="title"/>
          </p:nvPr>
        </p:nvSpPr>
        <p:spPr>
          <a:xfrm>
            <a:off x="840948" y="2352463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/>
          <p:nvPr>
            <p:ph idx="5" type="subTitle"/>
          </p:nvPr>
        </p:nvSpPr>
        <p:spPr>
          <a:xfrm>
            <a:off x="840947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6" name="Google Shape;136;p13"/>
          <p:cNvSpPr txBox="1"/>
          <p:nvPr>
            <p:ph idx="6" type="title"/>
          </p:nvPr>
        </p:nvSpPr>
        <p:spPr>
          <a:xfrm>
            <a:off x="1380631" y="3556275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13"/>
          <p:cNvSpPr txBox="1"/>
          <p:nvPr>
            <p:ph hasCustomPrompt="1" idx="7" type="title"/>
          </p:nvPr>
        </p:nvSpPr>
        <p:spPr>
          <a:xfrm>
            <a:off x="843091" y="3556275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/>
          <p:nvPr>
            <p:ph idx="8" type="subTitle"/>
          </p:nvPr>
        </p:nvSpPr>
        <p:spPr>
          <a:xfrm>
            <a:off x="843710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9" name="Google Shape;139;p13"/>
          <p:cNvSpPr txBox="1"/>
          <p:nvPr>
            <p:ph idx="9" type="title"/>
          </p:nvPr>
        </p:nvSpPr>
        <p:spPr>
          <a:xfrm>
            <a:off x="5502253" y="1148650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0" name="Google Shape;140;p13"/>
          <p:cNvSpPr txBox="1"/>
          <p:nvPr>
            <p:ph hasCustomPrompt="1" idx="13" type="title"/>
          </p:nvPr>
        </p:nvSpPr>
        <p:spPr>
          <a:xfrm>
            <a:off x="4964707" y="1148650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/>
          <p:nvPr>
            <p:ph idx="14" type="subTitle"/>
          </p:nvPr>
        </p:nvSpPr>
        <p:spPr>
          <a:xfrm>
            <a:off x="4965334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42" name="Google Shape;142;p13"/>
          <p:cNvSpPr txBox="1"/>
          <p:nvPr>
            <p:ph idx="15" type="title"/>
          </p:nvPr>
        </p:nvSpPr>
        <p:spPr>
          <a:xfrm>
            <a:off x="5499872" y="2352463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3" name="Google Shape;143;p13"/>
          <p:cNvSpPr txBox="1"/>
          <p:nvPr>
            <p:ph hasCustomPrompt="1" idx="16" type="title"/>
          </p:nvPr>
        </p:nvSpPr>
        <p:spPr>
          <a:xfrm>
            <a:off x="843091" y="1148650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/>
          <p:nvPr>
            <p:ph idx="17" type="subTitle"/>
          </p:nvPr>
        </p:nvSpPr>
        <p:spPr>
          <a:xfrm>
            <a:off x="4962571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45" name="Google Shape;145;p13"/>
          <p:cNvSpPr txBox="1"/>
          <p:nvPr>
            <p:ph idx="18" type="title"/>
          </p:nvPr>
        </p:nvSpPr>
        <p:spPr>
          <a:xfrm>
            <a:off x="5502253" y="3556275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6" name="Google Shape;146;p13"/>
          <p:cNvSpPr txBox="1"/>
          <p:nvPr>
            <p:ph hasCustomPrompt="1" idx="19" type="title"/>
          </p:nvPr>
        </p:nvSpPr>
        <p:spPr>
          <a:xfrm>
            <a:off x="4964707" y="3556275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/>
          <p:nvPr>
            <p:ph idx="20" type="subTitle"/>
          </p:nvPr>
        </p:nvSpPr>
        <p:spPr>
          <a:xfrm>
            <a:off x="4965334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48" name="Google Shape;148;p13"/>
          <p:cNvSpPr txBox="1"/>
          <p:nvPr>
            <p:ph idx="21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49" name="Google Shape;149;p1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50" name="Google Shape;150;p1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" name="Google Shape;151;p1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" name="Google Shape;152;p1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3" name="Google Shape;153;p1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1076100" y="1482813"/>
            <a:ext cx="7002000" cy="1413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7" name="Google Shape;157;p14"/>
          <p:cNvSpPr txBox="1"/>
          <p:nvPr>
            <p:ph idx="1" type="subTitle"/>
          </p:nvPr>
        </p:nvSpPr>
        <p:spPr>
          <a:xfrm>
            <a:off x="2045700" y="3106513"/>
            <a:ext cx="5062800" cy="57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8" name="Google Shape;158;p1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59" name="Google Shape;159;p1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0" name="Google Shape;160;p1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1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2" name="Google Shape;162;p1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3" name="Google Shape;163;p1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4" name="Google Shape;164;p1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5" name="Google Shape;165;p1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"/>
          <p:cNvSpPr txBox="1"/>
          <p:nvPr>
            <p:ph type="title"/>
          </p:nvPr>
        </p:nvSpPr>
        <p:spPr>
          <a:xfrm>
            <a:off x="2642550" y="2977131"/>
            <a:ext cx="3858900" cy="531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0" name="Google Shape;170;p15"/>
          <p:cNvSpPr txBox="1"/>
          <p:nvPr>
            <p:ph idx="1" type="subTitle"/>
          </p:nvPr>
        </p:nvSpPr>
        <p:spPr>
          <a:xfrm>
            <a:off x="1714500" y="1634469"/>
            <a:ext cx="5715000" cy="1203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71" name="Google Shape;171;p1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72" name="Google Shape;172;p15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3" name="Google Shape;173;p1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" name="Google Shape;174;p15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" name="Google Shape;175;p15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" name="Google Shape;176;p1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7" name="Google Shape;177;p1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8" name="Google Shape;178;p15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"/>
          <p:cNvSpPr txBox="1"/>
          <p:nvPr>
            <p:ph type="title"/>
          </p:nvPr>
        </p:nvSpPr>
        <p:spPr>
          <a:xfrm flipH="1">
            <a:off x="4638075" y="1477141"/>
            <a:ext cx="3692100" cy="1480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3" name="Google Shape;183;p16"/>
          <p:cNvSpPr txBox="1"/>
          <p:nvPr>
            <p:ph idx="1" type="subTitle"/>
          </p:nvPr>
        </p:nvSpPr>
        <p:spPr>
          <a:xfrm flipH="1">
            <a:off x="4637975" y="3130175"/>
            <a:ext cx="3525900" cy="810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4" name="Google Shape;184;p1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85" name="Google Shape;185;p1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6" name="Google Shape;186;p1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7" name="Google Shape;187;p1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/>
          <p:nvPr>
            <p:ph type="title"/>
          </p:nvPr>
        </p:nvSpPr>
        <p:spPr>
          <a:xfrm>
            <a:off x="880000" y="1353625"/>
            <a:ext cx="3571200" cy="119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1" name="Google Shape;191;p17"/>
          <p:cNvSpPr txBox="1"/>
          <p:nvPr>
            <p:ph idx="1" type="subTitle"/>
          </p:nvPr>
        </p:nvSpPr>
        <p:spPr>
          <a:xfrm>
            <a:off x="879825" y="2709575"/>
            <a:ext cx="3353700" cy="1080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2" name="Google Shape;192;p1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93" name="Google Shape;193;p17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" name="Google Shape;194;p1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" name="Google Shape;195;p17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6" name="Google Shape;196;p17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7" name="Google Shape;197;p1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8" name="Google Shape;198;p1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9" name="Google Shape;199;p17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7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1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04" name="Google Shape;204;p1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5" name="Google Shape;205;p1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1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7" name="Google Shape;207;p18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"/>
          <p:cNvSpPr txBox="1"/>
          <p:nvPr>
            <p:ph type="title"/>
          </p:nvPr>
        </p:nvSpPr>
        <p:spPr>
          <a:xfrm>
            <a:off x="1094861" y="11013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9" name="Google Shape;209;p18"/>
          <p:cNvSpPr txBox="1"/>
          <p:nvPr>
            <p:ph idx="1" type="subTitle"/>
          </p:nvPr>
        </p:nvSpPr>
        <p:spPr>
          <a:xfrm>
            <a:off x="1094861" y="15064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18"/>
          <p:cNvSpPr txBox="1"/>
          <p:nvPr>
            <p:ph idx="2" type="title"/>
          </p:nvPr>
        </p:nvSpPr>
        <p:spPr>
          <a:xfrm>
            <a:off x="1094861" y="228287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1" name="Google Shape;211;p18"/>
          <p:cNvSpPr txBox="1"/>
          <p:nvPr>
            <p:ph idx="3" type="subTitle"/>
          </p:nvPr>
        </p:nvSpPr>
        <p:spPr>
          <a:xfrm>
            <a:off x="1094861" y="268802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18"/>
          <p:cNvSpPr txBox="1"/>
          <p:nvPr>
            <p:ph idx="4" type="title"/>
          </p:nvPr>
        </p:nvSpPr>
        <p:spPr>
          <a:xfrm>
            <a:off x="1094861" y="34644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3" name="Google Shape;213;p18"/>
          <p:cNvSpPr txBox="1"/>
          <p:nvPr>
            <p:ph idx="5" type="subTitle"/>
          </p:nvPr>
        </p:nvSpPr>
        <p:spPr>
          <a:xfrm>
            <a:off x="1094861" y="38695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18"/>
          <p:cNvSpPr txBox="1"/>
          <p:nvPr>
            <p:ph idx="6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5" name="Google Shape;215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"/>
          <p:cNvSpPr txBox="1"/>
          <p:nvPr>
            <p:ph idx="1" type="body"/>
          </p:nvPr>
        </p:nvSpPr>
        <p:spPr>
          <a:xfrm>
            <a:off x="719975" y="1922886"/>
            <a:ext cx="3780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8" name="Google Shape;218;p19"/>
          <p:cNvSpPr txBox="1"/>
          <p:nvPr>
            <p:ph idx="2" type="body"/>
          </p:nvPr>
        </p:nvSpPr>
        <p:spPr>
          <a:xfrm>
            <a:off x="4742425" y="1922886"/>
            <a:ext cx="3681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9" name="Google Shape;219;p19"/>
          <p:cNvSpPr txBox="1"/>
          <p:nvPr>
            <p:ph type="title"/>
          </p:nvPr>
        </p:nvSpPr>
        <p:spPr>
          <a:xfrm>
            <a:off x="720000" y="1521225"/>
            <a:ext cx="3780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0" name="Google Shape;220;p19"/>
          <p:cNvSpPr txBox="1"/>
          <p:nvPr>
            <p:ph idx="3" type="title"/>
          </p:nvPr>
        </p:nvSpPr>
        <p:spPr>
          <a:xfrm>
            <a:off x="4742425" y="1521225"/>
            <a:ext cx="3681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1" name="Google Shape;221;p19"/>
          <p:cNvSpPr txBox="1"/>
          <p:nvPr>
            <p:ph idx="4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22" name="Google Shape;222;p1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23" name="Google Shape;223;p1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4" name="Google Shape;224;p1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" name="Google Shape;225;p1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6" name="Google Shape;22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0"/>
          <p:cNvSpPr txBox="1"/>
          <p:nvPr>
            <p:ph type="title"/>
          </p:nvPr>
        </p:nvSpPr>
        <p:spPr>
          <a:xfrm flipH="1">
            <a:off x="1071619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9" name="Google Shape;229;p20"/>
          <p:cNvSpPr txBox="1"/>
          <p:nvPr>
            <p:ph idx="1" type="subTitle"/>
          </p:nvPr>
        </p:nvSpPr>
        <p:spPr>
          <a:xfrm flipH="1">
            <a:off x="1071619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0"/>
          <p:cNvSpPr txBox="1"/>
          <p:nvPr>
            <p:ph idx="2" type="title"/>
          </p:nvPr>
        </p:nvSpPr>
        <p:spPr>
          <a:xfrm flipH="1">
            <a:off x="1071619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1" name="Google Shape;231;p20"/>
          <p:cNvSpPr txBox="1"/>
          <p:nvPr>
            <p:ph idx="3" type="subTitle"/>
          </p:nvPr>
        </p:nvSpPr>
        <p:spPr>
          <a:xfrm flipH="1">
            <a:off x="1071619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20"/>
          <p:cNvSpPr txBox="1"/>
          <p:nvPr>
            <p:ph idx="4" type="title"/>
          </p:nvPr>
        </p:nvSpPr>
        <p:spPr>
          <a:xfrm>
            <a:off x="5951681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3" name="Google Shape;233;p20"/>
          <p:cNvSpPr txBox="1"/>
          <p:nvPr>
            <p:ph idx="5" type="subTitle"/>
          </p:nvPr>
        </p:nvSpPr>
        <p:spPr>
          <a:xfrm>
            <a:off x="5951681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0"/>
          <p:cNvSpPr txBox="1"/>
          <p:nvPr>
            <p:ph idx="6" type="title"/>
          </p:nvPr>
        </p:nvSpPr>
        <p:spPr>
          <a:xfrm>
            <a:off x="5951681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20"/>
          <p:cNvSpPr txBox="1"/>
          <p:nvPr>
            <p:ph idx="7" type="subTitle"/>
          </p:nvPr>
        </p:nvSpPr>
        <p:spPr>
          <a:xfrm>
            <a:off x="5951681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20"/>
          <p:cNvSpPr txBox="1"/>
          <p:nvPr>
            <p:ph idx="8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7" name="Google Shape;237;p2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38" name="Google Shape;238;p2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" name="Google Shape;239;p2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" name="Google Shape;240;p2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2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2" name="Google Shape;242;p20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1751250" y="2576650"/>
            <a:ext cx="5641500" cy="535800"/>
          </a:xfrm>
          <a:prstGeom prst="rect">
            <a:avLst/>
          </a:prstGeom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2" type="title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3097150" y="3238237"/>
            <a:ext cx="2949900" cy="713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" name="Google Shape;26;p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7" name="Google Shape;27;p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" name="Google Shape;28;p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" name="Google Shape;32;p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3" name="Google Shape;33;p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1"/>
          <p:cNvSpPr txBox="1"/>
          <p:nvPr>
            <p:ph type="title"/>
          </p:nvPr>
        </p:nvSpPr>
        <p:spPr>
          <a:xfrm>
            <a:off x="1843206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6" name="Google Shape;246;p21"/>
          <p:cNvSpPr txBox="1"/>
          <p:nvPr>
            <p:ph idx="1" type="subTitle"/>
          </p:nvPr>
        </p:nvSpPr>
        <p:spPr>
          <a:xfrm>
            <a:off x="1843206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21"/>
          <p:cNvSpPr txBox="1"/>
          <p:nvPr>
            <p:ph idx="2" type="title"/>
          </p:nvPr>
        </p:nvSpPr>
        <p:spPr>
          <a:xfrm>
            <a:off x="1843206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8" name="Google Shape;248;p21"/>
          <p:cNvSpPr txBox="1"/>
          <p:nvPr>
            <p:ph idx="3" type="subTitle"/>
          </p:nvPr>
        </p:nvSpPr>
        <p:spPr>
          <a:xfrm>
            <a:off x="1843206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21"/>
          <p:cNvSpPr txBox="1"/>
          <p:nvPr>
            <p:ph idx="4" type="title"/>
          </p:nvPr>
        </p:nvSpPr>
        <p:spPr>
          <a:xfrm>
            <a:off x="1843206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0" name="Google Shape;250;p21"/>
          <p:cNvSpPr txBox="1"/>
          <p:nvPr>
            <p:ph idx="5" type="subTitle"/>
          </p:nvPr>
        </p:nvSpPr>
        <p:spPr>
          <a:xfrm>
            <a:off x="1843206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21"/>
          <p:cNvSpPr txBox="1"/>
          <p:nvPr>
            <p:ph idx="6" type="title"/>
          </p:nvPr>
        </p:nvSpPr>
        <p:spPr>
          <a:xfrm>
            <a:off x="6167681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2" name="Google Shape;252;p21"/>
          <p:cNvSpPr txBox="1"/>
          <p:nvPr>
            <p:ph idx="7" type="subTitle"/>
          </p:nvPr>
        </p:nvSpPr>
        <p:spPr>
          <a:xfrm>
            <a:off x="6167681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21"/>
          <p:cNvSpPr txBox="1"/>
          <p:nvPr>
            <p:ph idx="8" type="title"/>
          </p:nvPr>
        </p:nvSpPr>
        <p:spPr>
          <a:xfrm>
            <a:off x="6167681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4" name="Google Shape;254;p21"/>
          <p:cNvSpPr txBox="1"/>
          <p:nvPr>
            <p:ph idx="9" type="subTitle"/>
          </p:nvPr>
        </p:nvSpPr>
        <p:spPr>
          <a:xfrm>
            <a:off x="6167681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21"/>
          <p:cNvSpPr txBox="1"/>
          <p:nvPr>
            <p:ph idx="13" type="title"/>
          </p:nvPr>
        </p:nvSpPr>
        <p:spPr>
          <a:xfrm>
            <a:off x="6167681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6" name="Google Shape;256;p21"/>
          <p:cNvSpPr txBox="1"/>
          <p:nvPr>
            <p:ph idx="14" type="subTitle"/>
          </p:nvPr>
        </p:nvSpPr>
        <p:spPr>
          <a:xfrm>
            <a:off x="6167681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1"/>
          <p:cNvSpPr txBox="1"/>
          <p:nvPr>
            <p:ph idx="15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58" name="Google Shape;258;p2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9" name="Google Shape;259;p2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0" name="Google Shape;260;p2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1" name="Google Shape;261;p2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2" name="Google Shape;262;p21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hasCustomPrompt="1" type="title"/>
          </p:nvPr>
        </p:nvSpPr>
        <p:spPr>
          <a:xfrm>
            <a:off x="2244900" y="541072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6" name="Google Shape;266;p22"/>
          <p:cNvSpPr txBox="1"/>
          <p:nvPr>
            <p:ph idx="1" type="subTitle"/>
          </p:nvPr>
        </p:nvSpPr>
        <p:spPr>
          <a:xfrm>
            <a:off x="2139713" y="143410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267" name="Google Shape;267;p22"/>
          <p:cNvSpPr txBox="1"/>
          <p:nvPr>
            <p:ph hasCustomPrompt="1" idx="2" type="title"/>
          </p:nvPr>
        </p:nvSpPr>
        <p:spPr>
          <a:xfrm>
            <a:off x="1211550" y="1895150"/>
            <a:ext cx="67209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8" name="Google Shape;268;p22"/>
          <p:cNvSpPr txBox="1"/>
          <p:nvPr>
            <p:ph idx="3" type="subTitle"/>
          </p:nvPr>
        </p:nvSpPr>
        <p:spPr>
          <a:xfrm>
            <a:off x="2139775" y="2788175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269" name="Google Shape;269;p22"/>
          <p:cNvSpPr txBox="1"/>
          <p:nvPr>
            <p:ph hasCustomPrompt="1" idx="4" type="title"/>
          </p:nvPr>
        </p:nvSpPr>
        <p:spPr>
          <a:xfrm>
            <a:off x="2244900" y="3283128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0" name="Google Shape;270;p22"/>
          <p:cNvSpPr txBox="1"/>
          <p:nvPr>
            <p:ph idx="5" type="subTitle"/>
          </p:nvPr>
        </p:nvSpPr>
        <p:spPr>
          <a:xfrm>
            <a:off x="2139713" y="417615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grpSp>
        <p:nvGrpSpPr>
          <p:cNvPr id="271" name="Google Shape;271;p2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72" name="Google Shape;272;p2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" name="Google Shape;273;p2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2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2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6" name="Google Shape;276;p2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" name="Google Shape;277;p2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8" name="Google Shape;278;p2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3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83" name="Google Shape;283;p2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4" name="Google Shape;284;p23"/>
            <p:cNvCxnSpPr/>
            <p:nvPr/>
          </p:nvCxnSpPr>
          <p:spPr>
            <a:xfrm>
              <a:off x="-21425" y="2571750"/>
              <a:ext cx="64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" name="Google Shape;285;p2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2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7" name="Google Shape;287;p23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/>
          <p:nvPr>
            <p:ph type="title"/>
          </p:nvPr>
        </p:nvSpPr>
        <p:spPr>
          <a:xfrm>
            <a:off x="2295150" y="691800"/>
            <a:ext cx="4553700" cy="1024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1" name="Google Shape;291;p24"/>
          <p:cNvSpPr txBox="1"/>
          <p:nvPr>
            <p:ph idx="1" type="subTitle"/>
          </p:nvPr>
        </p:nvSpPr>
        <p:spPr>
          <a:xfrm>
            <a:off x="2854650" y="1609925"/>
            <a:ext cx="3434700" cy="1426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4"/>
          <p:cNvSpPr txBox="1"/>
          <p:nvPr/>
        </p:nvSpPr>
        <p:spPr>
          <a:xfrm>
            <a:off x="2685596" y="3795016"/>
            <a:ext cx="37728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93" name="Google Shape;293;p2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94" name="Google Shape;294;p2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5" name="Google Shape;295;p2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6" name="Google Shape;296;p2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2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8" name="Google Shape;298;p2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" name="Google Shape;299;p2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0" name="Google Shape;300;p2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oogle Shape;304;p2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05" name="Google Shape;305;p2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" name="Google Shape;306;p2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7" name="Google Shape;307;p2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8" name="Google Shape;308;p2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2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12" name="Google Shape;312;p26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" name="Google Shape;313;p2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4" name="Google Shape;314;p2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15" name="Google Shape;315;p2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8"/>
          <p:cNvSpPr txBox="1"/>
          <p:nvPr>
            <p:ph type="ctrTitle"/>
          </p:nvPr>
        </p:nvSpPr>
        <p:spPr>
          <a:xfrm>
            <a:off x="1484100" y="1479650"/>
            <a:ext cx="6175800" cy="16404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23" name="Google Shape;323;p28"/>
          <p:cNvSpPr txBox="1"/>
          <p:nvPr>
            <p:ph idx="1" type="subTitle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24" name="Google Shape;324;p2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25" name="Google Shape;325;p2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" name="Google Shape;326;p28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7" name="Google Shape;327;p2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8" name="Google Shape;328;p2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" name="Google Shape;329;p28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0" name="Google Shape;330;p28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31" name="Google Shape;331;p28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8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9"/>
          <p:cNvSpPr txBox="1"/>
          <p:nvPr>
            <p:ph type="title"/>
          </p:nvPr>
        </p:nvSpPr>
        <p:spPr>
          <a:xfrm>
            <a:off x="1751250" y="2576650"/>
            <a:ext cx="5641500" cy="535800"/>
          </a:xfrm>
          <a:prstGeom prst="rect">
            <a:avLst/>
          </a:prstGeom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6" name="Google Shape;336;p29"/>
          <p:cNvSpPr txBox="1"/>
          <p:nvPr>
            <p:ph hasCustomPrompt="1" idx="2" type="title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7" name="Google Shape;337;p29"/>
          <p:cNvSpPr txBox="1"/>
          <p:nvPr>
            <p:ph idx="1" type="subTitle"/>
          </p:nvPr>
        </p:nvSpPr>
        <p:spPr>
          <a:xfrm>
            <a:off x="3097150" y="3238237"/>
            <a:ext cx="2949900" cy="713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38" name="Google Shape;338;p2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39" name="Google Shape;339;p2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0" name="Google Shape;340;p29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1" name="Google Shape;341;p2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2" name="Google Shape;342;p2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3" name="Google Shape;343;p29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4" name="Google Shape;344;p29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45" name="Google Shape;345;p29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9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0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Char char="●"/>
              <a:defRPr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50" name="Google Shape;350;p30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51" name="Google Shape;351;p3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52" name="Google Shape;352;p3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" name="Google Shape;353;p3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" name="Google Shape;354;p3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55" name="Google Shape;355;p30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" name="Google Shape;358;p3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59" name="Google Shape;359;p31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0" name="Google Shape;360;p31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1" name="Google Shape;361;p31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62" name="Google Shape;362;p31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1"/>
          <p:cNvSpPr txBox="1"/>
          <p:nvPr>
            <p:ph idx="1" type="subTitle"/>
          </p:nvPr>
        </p:nvSpPr>
        <p:spPr>
          <a:xfrm>
            <a:off x="2138887" y="1854447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364" name="Google Shape;364;p31"/>
          <p:cNvSpPr txBox="1"/>
          <p:nvPr>
            <p:ph idx="2" type="subTitle"/>
          </p:nvPr>
        </p:nvSpPr>
        <p:spPr>
          <a:xfrm>
            <a:off x="4267224" y="3232125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365" name="Google Shape;365;p31"/>
          <p:cNvSpPr txBox="1"/>
          <p:nvPr>
            <p:ph idx="3" type="subTitle"/>
          </p:nvPr>
        </p:nvSpPr>
        <p:spPr>
          <a:xfrm>
            <a:off x="5103324" y="1626300"/>
            <a:ext cx="33207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31"/>
          <p:cNvSpPr txBox="1"/>
          <p:nvPr>
            <p:ph idx="4" type="subTitle"/>
          </p:nvPr>
        </p:nvSpPr>
        <p:spPr>
          <a:xfrm>
            <a:off x="719976" y="3003975"/>
            <a:ext cx="32691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31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8" name="Google Shape;368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Char char="●"/>
              <a:defRPr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9" name="Google Shape;39;p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0" name="Google Shape;40;p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" name="Google Shape;41;p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" name="Google Shape;42;p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3" name="Google Shape;43;p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2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1" name="Google Shape;371;p3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2" name="Google Shape;372;p3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73" name="Google Shape;373;p3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3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5" name="Google Shape;375;p3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6" name="Google Shape;376;p3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7" name="Google Shape;377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3"/>
          <p:cNvSpPr txBox="1"/>
          <p:nvPr>
            <p:ph idx="1" type="body"/>
          </p:nvPr>
        </p:nvSpPr>
        <p:spPr>
          <a:xfrm>
            <a:off x="707175" y="1728263"/>
            <a:ext cx="3763500" cy="2126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0" name="Google Shape;380;p33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81" name="Google Shape;381;p3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82" name="Google Shape;382;p3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" name="Google Shape;383;p3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4" name="Google Shape;384;p3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85" name="Google Shape;385;p33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4"/>
          <p:cNvSpPr txBox="1"/>
          <p:nvPr>
            <p:ph type="title"/>
          </p:nvPr>
        </p:nvSpPr>
        <p:spPr>
          <a:xfrm>
            <a:off x="1546625" y="1307100"/>
            <a:ext cx="6050700" cy="2529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89" name="Google Shape;389;p3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90" name="Google Shape;390;p3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" name="Google Shape;391;p3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2" name="Google Shape;392;p3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" name="Google Shape;393;p3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" name="Google Shape;394;p3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" name="Google Shape;395;p3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96" name="Google Shape;396;p3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5"/>
          <p:cNvSpPr txBox="1"/>
          <p:nvPr>
            <p:ph type="title"/>
          </p:nvPr>
        </p:nvSpPr>
        <p:spPr>
          <a:xfrm>
            <a:off x="2298750" y="1249600"/>
            <a:ext cx="4546500" cy="9933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1" name="Google Shape;401;p35"/>
          <p:cNvSpPr txBox="1"/>
          <p:nvPr>
            <p:ph idx="1" type="subTitle"/>
          </p:nvPr>
        </p:nvSpPr>
        <p:spPr>
          <a:xfrm>
            <a:off x="2298750" y="2412263"/>
            <a:ext cx="4546500" cy="135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02" name="Google Shape;402;p3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03" name="Google Shape;403;p35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" name="Google Shape;404;p3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" name="Google Shape;405;p35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6" name="Google Shape;406;p35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7" name="Google Shape;407;p3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8" name="Google Shape;408;p3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9" name="Google Shape;409;p35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5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6"/>
          <p:cNvSpPr/>
          <p:nvPr/>
        </p:nvSpPr>
        <p:spPr>
          <a:xfrm rot="10800000">
            <a:off x="-34750" y="-29950"/>
            <a:ext cx="9215400" cy="853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6"/>
          <p:cNvSpPr/>
          <p:nvPr/>
        </p:nvSpPr>
        <p:spPr>
          <a:xfrm>
            <a:off x="-34750" y="2591750"/>
            <a:ext cx="9215400" cy="2581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6"/>
          <p:cNvSpPr txBox="1"/>
          <p:nvPr>
            <p:ph type="title"/>
          </p:nvPr>
        </p:nvSpPr>
        <p:spPr>
          <a:xfrm>
            <a:off x="706350" y="3703875"/>
            <a:ext cx="7731300" cy="597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16" name="Google Shape;416;p3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17" name="Google Shape;417;p3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8" name="Google Shape;418;p36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" name="Google Shape;419;p3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36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1" name="Google Shape;421;p36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2" name="Google Shape;422;p36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23" name="Google Shape;423;p36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6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7"/>
          <p:cNvSpPr txBox="1"/>
          <p:nvPr>
            <p:ph hasCustomPrompt="1" type="title"/>
          </p:nvPr>
        </p:nvSpPr>
        <p:spPr>
          <a:xfrm>
            <a:off x="713100" y="1249247"/>
            <a:ext cx="7717800" cy="2100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28" name="Google Shape;428;p37"/>
          <p:cNvSpPr txBox="1"/>
          <p:nvPr>
            <p:ph idx="1" type="subTitle"/>
          </p:nvPr>
        </p:nvSpPr>
        <p:spPr>
          <a:xfrm>
            <a:off x="2453425" y="3349547"/>
            <a:ext cx="4237200" cy="53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29" name="Google Shape;429;p3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30" name="Google Shape;430;p37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1" name="Google Shape;431;p3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2" name="Google Shape;432;p37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3" name="Google Shape;433;p37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4" name="Google Shape;434;p3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" name="Google Shape;435;p3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36" name="Google Shape;436;p37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7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9"/>
          <p:cNvSpPr txBox="1"/>
          <p:nvPr>
            <p:ph type="title"/>
          </p:nvPr>
        </p:nvSpPr>
        <p:spPr>
          <a:xfrm>
            <a:off x="1380631" y="1148650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3" name="Google Shape;443;p39"/>
          <p:cNvSpPr txBox="1"/>
          <p:nvPr>
            <p:ph hasCustomPrompt="1" idx="2" type="title"/>
          </p:nvPr>
        </p:nvSpPr>
        <p:spPr>
          <a:xfrm>
            <a:off x="4962573" y="2352463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4" name="Google Shape;444;p39"/>
          <p:cNvSpPr txBox="1"/>
          <p:nvPr>
            <p:ph idx="1" type="subTitle"/>
          </p:nvPr>
        </p:nvSpPr>
        <p:spPr>
          <a:xfrm>
            <a:off x="843710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445" name="Google Shape;445;p39"/>
          <p:cNvSpPr txBox="1"/>
          <p:nvPr>
            <p:ph idx="3" type="title"/>
          </p:nvPr>
        </p:nvSpPr>
        <p:spPr>
          <a:xfrm>
            <a:off x="1378248" y="2352463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6" name="Google Shape;446;p39"/>
          <p:cNvSpPr txBox="1"/>
          <p:nvPr>
            <p:ph hasCustomPrompt="1" idx="4" type="title"/>
          </p:nvPr>
        </p:nvSpPr>
        <p:spPr>
          <a:xfrm>
            <a:off x="840948" y="2352463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7" name="Google Shape;447;p39"/>
          <p:cNvSpPr txBox="1"/>
          <p:nvPr>
            <p:ph idx="5" type="subTitle"/>
          </p:nvPr>
        </p:nvSpPr>
        <p:spPr>
          <a:xfrm>
            <a:off x="840947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448" name="Google Shape;448;p39"/>
          <p:cNvSpPr txBox="1"/>
          <p:nvPr>
            <p:ph idx="6" type="title"/>
          </p:nvPr>
        </p:nvSpPr>
        <p:spPr>
          <a:xfrm>
            <a:off x="1380631" y="3556275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9" name="Google Shape;449;p39"/>
          <p:cNvSpPr txBox="1"/>
          <p:nvPr>
            <p:ph hasCustomPrompt="1" idx="7" type="title"/>
          </p:nvPr>
        </p:nvSpPr>
        <p:spPr>
          <a:xfrm>
            <a:off x="843091" y="3556275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0" name="Google Shape;450;p39"/>
          <p:cNvSpPr txBox="1"/>
          <p:nvPr>
            <p:ph idx="8" type="subTitle"/>
          </p:nvPr>
        </p:nvSpPr>
        <p:spPr>
          <a:xfrm>
            <a:off x="843710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451" name="Google Shape;451;p39"/>
          <p:cNvSpPr txBox="1"/>
          <p:nvPr>
            <p:ph idx="9" type="title"/>
          </p:nvPr>
        </p:nvSpPr>
        <p:spPr>
          <a:xfrm>
            <a:off x="5502253" y="1148650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2" name="Google Shape;452;p39"/>
          <p:cNvSpPr txBox="1"/>
          <p:nvPr>
            <p:ph hasCustomPrompt="1" idx="13" type="title"/>
          </p:nvPr>
        </p:nvSpPr>
        <p:spPr>
          <a:xfrm>
            <a:off x="4964707" y="1148650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3" name="Google Shape;453;p39"/>
          <p:cNvSpPr txBox="1"/>
          <p:nvPr>
            <p:ph idx="14" type="subTitle"/>
          </p:nvPr>
        </p:nvSpPr>
        <p:spPr>
          <a:xfrm>
            <a:off x="4965334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454" name="Google Shape;454;p39"/>
          <p:cNvSpPr txBox="1"/>
          <p:nvPr>
            <p:ph idx="15" type="title"/>
          </p:nvPr>
        </p:nvSpPr>
        <p:spPr>
          <a:xfrm>
            <a:off x="5499872" y="2352463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5" name="Google Shape;455;p39"/>
          <p:cNvSpPr txBox="1"/>
          <p:nvPr>
            <p:ph hasCustomPrompt="1" idx="16" type="title"/>
          </p:nvPr>
        </p:nvSpPr>
        <p:spPr>
          <a:xfrm>
            <a:off x="843091" y="1148650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6" name="Google Shape;456;p39"/>
          <p:cNvSpPr txBox="1"/>
          <p:nvPr>
            <p:ph idx="17" type="subTitle"/>
          </p:nvPr>
        </p:nvSpPr>
        <p:spPr>
          <a:xfrm>
            <a:off x="4962571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457" name="Google Shape;457;p39"/>
          <p:cNvSpPr txBox="1"/>
          <p:nvPr>
            <p:ph idx="18" type="title"/>
          </p:nvPr>
        </p:nvSpPr>
        <p:spPr>
          <a:xfrm>
            <a:off x="5502253" y="3556275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8" name="Google Shape;458;p39"/>
          <p:cNvSpPr txBox="1"/>
          <p:nvPr>
            <p:ph hasCustomPrompt="1" idx="19" type="title"/>
          </p:nvPr>
        </p:nvSpPr>
        <p:spPr>
          <a:xfrm>
            <a:off x="4964707" y="3556275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9" name="Google Shape;459;p39"/>
          <p:cNvSpPr txBox="1"/>
          <p:nvPr>
            <p:ph idx="20" type="subTitle"/>
          </p:nvPr>
        </p:nvSpPr>
        <p:spPr>
          <a:xfrm>
            <a:off x="4965334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460" name="Google Shape;460;p39"/>
          <p:cNvSpPr txBox="1"/>
          <p:nvPr>
            <p:ph idx="21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61" name="Google Shape;461;p3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62" name="Google Shape;462;p3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3" name="Google Shape;463;p39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4" name="Google Shape;464;p39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5" name="Google Shape;465;p39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0"/>
          <p:cNvSpPr txBox="1"/>
          <p:nvPr>
            <p:ph type="title"/>
          </p:nvPr>
        </p:nvSpPr>
        <p:spPr>
          <a:xfrm>
            <a:off x="1076100" y="1482813"/>
            <a:ext cx="7002000" cy="1413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9" name="Google Shape;469;p40"/>
          <p:cNvSpPr txBox="1"/>
          <p:nvPr>
            <p:ph idx="1" type="subTitle"/>
          </p:nvPr>
        </p:nvSpPr>
        <p:spPr>
          <a:xfrm>
            <a:off x="2045700" y="3106513"/>
            <a:ext cx="5062800" cy="57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70" name="Google Shape;470;p4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71" name="Google Shape;471;p40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2" name="Google Shape;472;p4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3" name="Google Shape;473;p4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4" name="Google Shape;474;p40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5" name="Google Shape;475;p4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6" name="Google Shape;476;p4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77" name="Google Shape;477;p40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0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1"/>
          <p:cNvSpPr txBox="1"/>
          <p:nvPr>
            <p:ph type="title"/>
          </p:nvPr>
        </p:nvSpPr>
        <p:spPr>
          <a:xfrm>
            <a:off x="2642550" y="2977131"/>
            <a:ext cx="3858900" cy="531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82" name="Google Shape;482;p41"/>
          <p:cNvSpPr txBox="1"/>
          <p:nvPr>
            <p:ph idx="1" type="subTitle"/>
          </p:nvPr>
        </p:nvSpPr>
        <p:spPr>
          <a:xfrm>
            <a:off x="1714500" y="1634469"/>
            <a:ext cx="5715000" cy="1203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483" name="Google Shape;483;p4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84" name="Google Shape;484;p4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5" name="Google Shape;485;p41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6" name="Google Shape;486;p4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7" name="Google Shape;487;p4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8" name="Google Shape;488;p41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9" name="Google Shape;489;p41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90" name="Google Shape;490;p41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1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7" name="Google Shape;47;p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" name="Google Shape;48;p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" name="Google Shape;49;p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0" name="Google Shape;50;p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5"/>
          <p:cNvSpPr txBox="1"/>
          <p:nvPr>
            <p:ph idx="1" type="subTitle"/>
          </p:nvPr>
        </p:nvSpPr>
        <p:spPr>
          <a:xfrm>
            <a:off x="2138887" y="1854447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2" type="subTitle"/>
          </p:nvPr>
        </p:nvSpPr>
        <p:spPr>
          <a:xfrm>
            <a:off x="4267224" y="3232125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3" type="subTitle"/>
          </p:nvPr>
        </p:nvSpPr>
        <p:spPr>
          <a:xfrm>
            <a:off x="5103324" y="1626300"/>
            <a:ext cx="33207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4" type="subTitle"/>
          </p:nvPr>
        </p:nvSpPr>
        <p:spPr>
          <a:xfrm>
            <a:off x="719976" y="3003975"/>
            <a:ext cx="32691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2"/>
          <p:cNvSpPr txBox="1"/>
          <p:nvPr>
            <p:ph type="title"/>
          </p:nvPr>
        </p:nvSpPr>
        <p:spPr>
          <a:xfrm flipH="1">
            <a:off x="4638075" y="1477141"/>
            <a:ext cx="3692100" cy="1480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5" name="Google Shape;495;p42"/>
          <p:cNvSpPr txBox="1"/>
          <p:nvPr>
            <p:ph idx="1" type="subTitle"/>
          </p:nvPr>
        </p:nvSpPr>
        <p:spPr>
          <a:xfrm flipH="1">
            <a:off x="4637975" y="3130175"/>
            <a:ext cx="3525900" cy="810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96" name="Google Shape;496;p4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97" name="Google Shape;497;p4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8" name="Google Shape;498;p4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99" name="Google Shape;499;p42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3"/>
          <p:cNvSpPr txBox="1"/>
          <p:nvPr>
            <p:ph type="title"/>
          </p:nvPr>
        </p:nvSpPr>
        <p:spPr>
          <a:xfrm>
            <a:off x="880000" y="1353625"/>
            <a:ext cx="3571200" cy="119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3" name="Google Shape;503;p43"/>
          <p:cNvSpPr txBox="1"/>
          <p:nvPr>
            <p:ph idx="1" type="subTitle"/>
          </p:nvPr>
        </p:nvSpPr>
        <p:spPr>
          <a:xfrm>
            <a:off x="879825" y="2709575"/>
            <a:ext cx="3353700" cy="1080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04" name="Google Shape;504;p4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05" name="Google Shape;505;p4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6" name="Google Shape;506;p4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7" name="Google Shape;507;p4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8" name="Google Shape;508;p43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9" name="Google Shape;509;p4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0" name="Google Shape;510;p4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1" name="Google Shape;511;p4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3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" name="Google Shape;515;p4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16" name="Google Shape;516;p4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7" name="Google Shape;517;p4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8" name="Google Shape;518;p4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9" name="Google Shape;519;p44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4"/>
          <p:cNvSpPr txBox="1"/>
          <p:nvPr>
            <p:ph type="title"/>
          </p:nvPr>
        </p:nvSpPr>
        <p:spPr>
          <a:xfrm>
            <a:off x="1094861" y="11013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1" name="Google Shape;521;p44"/>
          <p:cNvSpPr txBox="1"/>
          <p:nvPr>
            <p:ph idx="1" type="subTitle"/>
          </p:nvPr>
        </p:nvSpPr>
        <p:spPr>
          <a:xfrm>
            <a:off x="1094861" y="15064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2" name="Google Shape;522;p44"/>
          <p:cNvSpPr txBox="1"/>
          <p:nvPr>
            <p:ph idx="2" type="title"/>
          </p:nvPr>
        </p:nvSpPr>
        <p:spPr>
          <a:xfrm>
            <a:off x="1094861" y="228287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3" name="Google Shape;523;p44"/>
          <p:cNvSpPr txBox="1"/>
          <p:nvPr>
            <p:ph idx="3" type="subTitle"/>
          </p:nvPr>
        </p:nvSpPr>
        <p:spPr>
          <a:xfrm>
            <a:off x="1094861" y="268802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44"/>
          <p:cNvSpPr txBox="1"/>
          <p:nvPr>
            <p:ph idx="4" type="title"/>
          </p:nvPr>
        </p:nvSpPr>
        <p:spPr>
          <a:xfrm>
            <a:off x="1094861" y="34644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5" name="Google Shape;525;p44"/>
          <p:cNvSpPr txBox="1"/>
          <p:nvPr>
            <p:ph idx="5" type="subTitle"/>
          </p:nvPr>
        </p:nvSpPr>
        <p:spPr>
          <a:xfrm>
            <a:off x="1094861" y="38695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6" name="Google Shape;526;p44"/>
          <p:cNvSpPr txBox="1"/>
          <p:nvPr>
            <p:ph idx="6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7" name="Google Shape;527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5"/>
          <p:cNvSpPr txBox="1"/>
          <p:nvPr>
            <p:ph idx="1" type="body"/>
          </p:nvPr>
        </p:nvSpPr>
        <p:spPr>
          <a:xfrm>
            <a:off x="719975" y="1922886"/>
            <a:ext cx="3780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30" name="Google Shape;530;p45"/>
          <p:cNvSpPr txBox="1"/>
          <p:nvPr>
            <p:ph idx="2" type="body"/>
          </p:nvPr>
        </p:nvSpPr>
        <p:spPr>
          <a:xfrm>
            <a:off x="4742425" y="1922886"/>
            <a:ext cx="3681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31" name="Google Shape;531;p45"/>
          <p:cNvSpPr txBox="1"/>
          <p:nvPr>
            <p:ph type="title"/>
          </p:nvPr>
        </p:nvSpPr>
        <p:spPr>
          <a:xfrm>
            <a:off x="720000" y="1521225"/>
            <a:ext cx="3780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2" name="Google Shape;532;p45"/>
          <p:cNvSpPr txBox="1"/>
          <p:nvPr>
            <p:ph idx="3" type="title"/>
          </p:nvPr>
        </p:nvSpPr>
        <p:spPr>
          <a:xfrm>
            <a:off x="4742425" y="1521225"/>
            <a:ext cx="3681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3" name="Google Shape;533;p45"/>
          <p:cNvSpPr txBox="1"/>
          <p:nvPr>
            <p:ph idx="4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34" name="Google Shape;534;p4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35" name="Google Shape;535;p45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6" name="Google Shape;536;p45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7" name="Google Shape;537;p45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38" name="Google Shape;538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6"/>
          <p:cNvSpPr txBox="1"/>
          <p:nvPr>
            <p:ph type="title"/>
          </p:nvPr>
        </p:nvSpPr>
        <p:spPr>
          <a:xfrm flipH="1">
            <a:off x="1071619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1" name="Google Shape;541;p46"/>
          <p:cNvSpPr txBox="1"/>
          <p:nvPr>
            <p:ph idx="1" type="subTitle"/>
          </p:nvPr>
        </p:nvSpPr>
        <p:spPr>
          <a:xfrm flipH="1">
            <a:off x="1071619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46"/>
          <p:cNvSpPr txBox="1"/>
          <p:nvPr>
            <p:ph idx="2" type="title"/>
          </p:nvPr>
        </p:nvSpPr>
        <p:spPr>
          <a:xfrm flipH="1">
            <a:off x="1071619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3" name="Google Shape;543;p46"/>
          <p:cNvSpPr txBox="1"/>
          <p:nvPr>
            <p:ph idx="3" type="subTitle"/>
          </p:nvPr>
        </p:nvSpPr>
        <p:spPr>
          <a:xfrm flipH="1">
            <a:off x="1071619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4" name="Google Shape;544;p46"/>
          <p:cNvSpPr txBox="1"/>
          <p:nvPr>
            <p:ph idx="4" type="title"/>
          </p:nvPr>
        </p:nvSpPr>
        <p:spPr>
          <a:xfrm>
            <a:off x="5951681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5" name="Google Shape;545;p46"/>
          <p:cNvSpPr txBox="1"/>
          <p:nvPr>
            <p:ph idx="5" type="subTitle"/>
          </p:nvPr>
        </p:nvSpPr>
        <p:spPr>
          <a:xfrm>
            <a:off x="5951681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46"/>
          <p:cNvSpPr txBox="1"/>
          <p:nvPr>
            <p:ph idx="6" type="title"/>
          </p:nvPr>
        </p:nvSpPr>
        <p:spPr>
          <a:xfrm>
            <a:off x="5951681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7" name="Google Shape;547;p46"/>
          <p:cNvSpPr txBox="1"/>
          <p:nvPr>
            <p:ph idx="7" type="subTitle"/>
          </p:nvPr>
        </p:nvSpPr>
        <p:spPr>
          <a:xfrm>
            <a:off x="5951681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46"/>
          <p:cNvSpPr txBox="1"/>
          <p:nvPr>
            <p:ph idx="8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49" name="Google Shape;549;p4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50" name="Google Shape;550;p4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1" name="Google Shape;551;p46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2" name="Google Shape;552;p46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3" name="Google Shape;553;p46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54" name="Google Shape;554;p46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7"/>
          <p:cNvSpPr txBox="1"/>
          <p:nvPr>
            <p:ph type="title"/>
          </p:nvPr>
        </p:nvSpPr>
        <p:spPr>
          <a:xfrm>
            <a:off x="1843206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8" name="Google Shape;558;p47"/>
          <p:cNvSpPr txBox="1"/>
          <p:nvPr>
            <p:ph idx="1" type="subTitle"/>
          </p:nvPr>
        </p:nvSpPr>
        <p:spPr>
          <a:xfrm>
            <a:off x="1843206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9" name="Google Shape;559;p47"/>
          <p:cNvSpPr txBox="1"/>
          <p:nvPr>
            <p:ph idx="2" type="title"/>
          </p:nvPr>
        </p:nvSpPr>
        <p:spPr>
          <a:xfrm>
            <a:off x="1843206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0" name="Google Shape;560;p47"/>
          <p:cNvSpPr txBox="1"/>
          <p:nvPr>
            <p:ph idx="3" type="subTitle"/>
          </p:nvPr>
        </p:nvSpPr>
        <p:spPr>
          <a:xfrm>
            <a:off x="1843206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47"/>
          <p:cNvSpPr txBox="1"/>
          <p:nvPr>
            <p:ph idx="4" type="title"/>
          </p:nvPr>
        </p:nvSpPr>
        <p:spPr>
          <a:xfrm>
            <a:off x="1843206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2" name="Google Shape;562;p47"/>
          <p:cNvSpPr txBox="1"/>
          <p:nvPr>
            <p:ph idx="5" type="subTitle"/>
          </p:nvPr>
        </p:nvSpPr>
        <p:spPr>
          <a:xfrm>
            <a:off x="1843206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3" name="Google Shape;563;p47"/>
          <p:cNvSpPr txBox="1"/>
          <p:nvPr>
            <p:ph idx="6" type="title"/>
          </p:nvPr>
        </p:nvSpPr>
        <p:spPr>
          <a:xfrm>
            <a:off x="6167681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4" name="Google Shape;564;p47"/>
          <p:cNvSpPr txBox="1"/>
          <p:nvPr>
            <p:ph idx="7" type="subTitle"/>
          </p:nvPr>
        </p:nvSpPr>
        <p:spPr>
          <a:xfrm>
            <a:off x="6167681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47"/>
          <p:cNvSpPr txBox="1"/>
          <p:nvPr>
            <p:ph idx="8" type="title"/>
          </p:nvPr>
        </p:nvSpPr>
        <p:spPr>
          <a:xfrm>
            <a:off x="6167681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6" name="Google Shape;566;p47"/>
          <p:cNvSpPr txBox="1"/>
          <p:nvPr>
            <p:ph idx="9" type="subTitle"/>
          </p:nvPr>
        </p:nvSpPr>
        <p:spPr>
          <a:xfrm>
            <a:off x="6167681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47"/>
          <p:cNvSpPr txBox="1"/>
          <p:nvPr>
            <p:ph idx="13" type="title"/>
          </p:nvPr>
        </p:nvSpPr>
        <p:spPr>
          <a:xfrm>
            <a:off x="6167681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8" name="Google Shape;568;p47"/>
          <p:cNvSpPr txBox="1"/>
          <p:nvPr>
            <p:ph idx="14" type="subTitle"/>
          </p:nvPr>
        </p:nvSpPr>
        <p:spPr>
          <a:xfrm>
            <a:off x="6167681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47"/>
          <p:cNvSpPr txBox="1"/>
          <p:nvPr>
            <p:ph idx="15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70" name="Google Shape;570;p4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71" name="Google Shape;571;p47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2" name="Google Shape;572;p47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3" name="Google Shape;573;p47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74" name="Google Shape;574;p47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8"/>
          <p:cNvSpPr txBox="1"/>
          <p:nvPr>
            <p:ph hasCustomPrompt="1" type="title"/>
          </p:nvPr>
        </p:nvSpPr>
        <p:spPr>
          <a:xfrm>
            <a:off x="2244900" y="541072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78" name="Google Shape;578;p48"/>
          <p:cNvSpPr txBox="1"/>
          <p:nvPr>
            <p:ph idx="1" type="subTitle"/>
          </p:nvPr>
        </p:nvSpPr>
        <p:spPr>
          <a:xfrm>
            <a:off x="2139713" y="143410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579" name="Google Shape;579;p48"/>
          <p:cNvSpPr txBox="1"/>
          <p:nvPr>
            <p:ph hasCustomPrompt="1" idx="2" type="title"/>
          </p:nvPr>
        </p:nvSpPr>
        <p:spPr>
          <a:xfrm>
            <a:off x="1211550" y="1895150"/>
            <a:ext cx="67209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80" name="Google Shape;580;p48"/>
          <p:cNvSpPr txBox="1"/>
          <p:nvPr>
            <p:ph idx="3" type="subTitle"/>
          </p:nvPr>
        </p:nvSpPr>
        <p:spPr>
          <a:xfrm>
            <a:off x="2139775" y="2788175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581" name="Google Shape;581;p48"/>
          <p:cNvSpPr txBox="1"/>
          <p:nvPr>
            <p:ph hasCustomPrompt="1" idx="4" type="title"/>
          </p:nvPr>
        </p:nvSpPr>
        <p:spPr>
          <a:xfrm>
            <a:off x="2244900" y="3283128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82" name="Google Shape;582;p48"/>
          <p:cNvSpPr txBox="1"/>
          <p:nvPr>
            <p:ph idx="5" type="subTitle"/>
          </p:nvPr>
        </p:nvSpPr>
        <p:spPr>
          <a:xfrm>
            <a:off x="2139713" y="417615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grpSp>
        <p:nvGrpSpPr>
          <p:cNvPr id="583" name="Google Shape;583;p4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84" name="Google Shape;584;p4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5" name="Google Shape;585;p48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6" name="Google Shape;586;p4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7" name="Google Shape;587;p4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8" name="Google Shape;588;p48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9" name="Google Shape;589;p48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90" name="Google Shape;590;p48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48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49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95" name="Google Shape;595;p4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96" name="Google Shape;596;p49"/>
            <p:cNvCxnSpPr/>
            <p:nvPr/>
          </p:nvCxnSpPr>
          <p:spPr>
            <a:xfrm>
              <a:off x="-21425" y="2571750"/>
              <a:ext cx="64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7" name="Google Shape;597;p4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8" name="Google Shape;598;p4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99" name="Google Shape;599;p49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50"/>
          <p:cNvSpPr txBox="1"/>
          <p:nvPr>
            <p:ph type="title"/>
          </p:nvPr>
        </p:nvSpPr>
        <p:spPr>
          <a:xfrm>
            <a:off x="2295150" y="691800"/>
            <a:ext cx="4553700" cy="1024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3" name="Google Shape;603;p50"/>
          <p:cNvSpPr txBox="1"/>
          <p:nvPr>
            <p:ph idx="1" type="subTitle"/>
          </p:nvPr>
        </p:nvSpPr>
        <p:spPr>
          <a:xfrm>
            <a:off x="2854650" y="1609925"/>
            <a:ext cx="3434700" cy="1426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4" name="Google Shape;604;p50"/>
          <p:cNvSpPr txBox="1"/>
          <p:nvPr/>
        </p:nvSpPr>
        <p:spPr>
          <a:xfrm>
            <a:off x="2685596" y="3795016"/>
            <a:ext cx="37728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605" name="Google Shape;605;p5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606" name="Google Shape;606;p50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7" name="Google Shape;607;p5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8" name="Google Shape;608;p5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9" name="Google Shape;609;p50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" name="Google Shape;610;p5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1" name="Google Shape;611;p5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12" name="Google Shape;612;p50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50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6" name="Google Shape;616;p5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617" name="Google Shape;617;p51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8" name="Google Shape;618;p51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9" name="Google Shape;619;p51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20" name="Google Shape;620;p51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" name="Google Shape;59;p6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" name="Google Shape;60;p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61" name="Google Shape;61;p6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" name="Google Shape;62;p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" name="Google Shape;63;p6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" name="Google Shape;64;p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3" name="Google Shape;623;p5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624" name="Google Shape;624;p5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5" name="Google Shape;625;p5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6" name="Google Shape;626;p5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27" name="Google Shape;627;p52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 txBox="1"/>
          <p:nvPr>
            <p:ph idx="1" type="body"/>
          </p:nvPr>
        </p:nvSpPr>
        <p:spPr>
          <a:xfrm>
            <a:off x="707175" y="1728263"/>
            <a:ext cx="3763500" cy="2126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9" name="Google Shape;69;p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70" name="Google Shape;70;p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" name="Google Shape;71;p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3" name="Google Shape;73;p7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 txBox="1"/>
          <p:nvPr>
            <p:ph type="title"/>
          </p:nvPr>
        </p:nvSpPr>
        <p:spPr>
          <a:xfrm>
            <a:off x="1546625" y="1307100"/>
            <a:ext cx="6050700" cy="2529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77" name="Google Shape;77;p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78" name="Google Shape;78;p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" name="Google Shape;79;p8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" name="Google Shape;80;p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" name="Google Shape;81;p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" name="Google Shape;82;p8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" name="Google Shape;83;p8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4" name="Google Shape;84;p8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8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"/>
          <p:cNvSpPr txBox="1"/>
          <p:nvPr>
            <p:ph type="title"/>
          </p:nvPr>
        </p:nvSpPr>
        <p:spPr>
          <a:xfrm>
            <a:off x="2298750" y="1249600"/>
            <a:ext cx="4546500" cy="9933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9" name="Google Shape;89;p9"/>
          <p:cNvSpPr txBox="1"/>
          <p:nvPr>
            <p:ph idx="1" type="subTitle"/>
          </p:nvPr>
        </p:nvSpPr>
        <p:spPr>
          <a:xfrm>
            <a:off x="2298750" y="2412263"/>
            <a:ext cx="4546500" cy="135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0" name="Google Shape;90;p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91" name="Google Shape;91;p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" name="Google Shape;92;p9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" name="Google Shape;93;p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" name="Google Shape;94;p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" name="Google Shape;95;p9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" name="Google Shape;96;p9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7" name="Google Shape;97;p9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0"/>
          <p:cNvSpPr/>
          <p:nvPr/>
        </p:nvSpPr>
        <p:spPr>
          <a:xfrm rot="10800000">
            <a:off x="-34750" y="-29950"/>
            <a:ext cx="9215400" cy="853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0"/>
          <p:cNvSpPr/>
          <p:nvPr/>
        </p:nvSpPr>
        <p:spPr>
          <a:xfrm>
            <a:off x="-34750" y="2591750"/>
            <a:ext cx="9215400" cy="2581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0"/>
          <p:cNvSpPr txBox="1"/>
          <p:nvPr>
            <p:ph type="title"/>
          </p:nvPr>
        </p:nvSpPr>
        <p:spPr>
          <a:xfrm>
            <a:off x="706350" y="3703875"/>
            <a:ext cx="7731300" cy="597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4" name="Google Shape;104;p1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05" name="Google Shape;105;p10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6" name="Google Shape;106;p1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1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8" name="Google Shape;108;p10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1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0" name="Google Shape;110;p1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1" name="Google Shape;111;p10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49.xml"/><Relationship Id="rId23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319" name="Google Shape;31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320" name="Google Shape;320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53"/>
          <p:cNvSpPr txBox="1"/>
          <p:nvPr>
            <p:ph type="ctrTitle"/>
          </p:nvPr>
        </p:nvSpPr>
        <p:spPr>
          <a:xfrm>
            <a:off x="857250" y="561175"/>
            <a:ext cx="7490700" cy="1010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Early Detection of Alzheimer's Disease Through Pattern Recognition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634" name="Google Shape;634;p53"/>
          <p:cNvSpPr txBox="1"/>
          <p:nvPr>
            <p:ph idx="1" type="subTitle"/>
          </p:nvPr>
        </p:nvSpPr>
        <p:spPr>
          <a:xfrm>
            <a:off x="2750450" y="4615175"/>
            <a:ext cx="32865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>
                <a:latin typeface="Old Standard TT"/>
                <a:ea typeface="Old Standard TT"/>
                <a:cs typeface="Old Standard TT"/>
                <a:sym typeface="Old Standard TT"/>
              </a:rPr>
              <a:t>Group: 02</a:t>
            </a:r>
            <a:endParaRPr b="1" i="1"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aphicFrame>
        <p:nvGraphicFramePr>
          <p:cNvPr id="635" name="Google Shape;635;p53"/>
          <p:cNvGraphicFramePr/>
          <p:nvPr/>
        </p:nvGraphicFramePr>
        <p:xfrm>
          <a:off x="3163675" y="196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{92C4DF83-4E82-4D1D-808A-2AB7E5B91017}</a:tableStyleId>
              </a:tblPr>
              <a:tblGrid>
                <a:gridCol w="2648075"/>
                <a:gridCol w="2648075"/>
              </a:tblGrid>
              <a:tr h="37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                Name</a:t>
                      </a:r>
                      <a:endParaRPr b="1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                     ID</a:t>
                      </a:r>
                      <a:endParaRPr b="1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7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Sazid Hasan Tonmoy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23241037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/>
                </a:tc>
              </a:tr>
              <a:tr h="40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Nowrin Tasnim Moon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23266010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/>
                </a:tc>
              </a:tr>
              <a:tr h="417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Afreen Rahman Tithi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18101303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636" name="Google Shape;636;p53"/>
          <p:cNvSpPr txBox="1"/>
          <p:nvPr/>
        </p:nvSpPr>
        <p:spPr>
          <a:xfrm>
            <a:off x="3163750" y="3996100"/>
            <a:ext cx="264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ST: Mehnaz Ara Fazal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37" name="Google Shape;637;p53"/>
          <p:cNvSpPr txBox="1"/>
          <p:nvPr/>
        </p:nvSpPr>
        <p:spPr>
          <a:xfrm>
            <a:off x="5811750" y="3996100"/>
            <a:ext cx="268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RA: </a:t>
            </a: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Sania Azhmee Bhuiyan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38" name="Google Shape;638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62"/>
          <p:cNvSpPr txBox="1"/>
          <p:nvPr/>
        </p:nvSpPr>
        <p:spPr>
          <a:xfrm>
            <a:off x="622525" y="-26550"/>
            <a:ext cx="7888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Experimental Setup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06" name="Google Shape;706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7" name="Google Shape;707;p62"/>
          <p:cNvSpPr txBox="1"/>
          <p:nvPr/>
        </p:nvSpPr>
        <p:spPr>
          <a:xfrm>
            <a:off x="709225" y="581700"/>
            <a:ext cx="7715400" cy="4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Hardware Configuration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Processor: Intel Core i7-6700k 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Ram: </a:t>
            </a: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3200 MHz </a:t>
            </a: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16 GB RAM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GPU: </a:t>
            </a: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GTX 1660 Ti 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Storage: 2TB </a:t>
            </a: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WD Blue </a:t>
            </a: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7200rpm HDD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</a:t>
            </a: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perating System: </a:t>
            </a: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Windows 10 Pro 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Software Environment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Kaggle platform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Language: Python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GPU Accelerator: T4x2 Configuration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GPU acceleration significantly reduced training time for DL models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Experimental Focus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Comprehensive experimentation for the early detection of Alzheimer's disease through pattern recognition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Thorough investigation of various machine learning and deep learning models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63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Result Analysis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13" name="Google Shape;713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4" name="Google Shape;714;p63"/>
          <p:cNvSpPr txBox="1"/>
          <p:nvPr/>
        </p:nvSpPr>
        <p:spPr>
          <a:xfrm>
            <a:off x="765400" y="878550"/>
            <a:ext cx="58782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Random Forest classifier achieved an accuracy of 92%, with detailed metrics like precision, recall, and F1-score providing insights into its performance. 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SVM model exhibited outstanding performance with an accuracy of 99%, showcasing its ability to distinguish between different disease stages. Evaluation metrics, confusion matrix, and heatmap further validated its robustness.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CNN, BiLSTM and LSTM models achieved competitive accuracies and currently tuning the hyper-parameters to optimize their performance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64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Result Analysis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20" name="Google Shape;720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721" name="Google Shape;721;p64"/>
          <p:cNvGraphicFramePr/>
          <p:nvPr/>
        </p:nvGraphicFramePr>
        <p:xfrm>
          <a:off x="830025" y="1129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{92C4DF83-4E82-4D1D-808A-2AB7E5B91017}</a:tableStyleId>
              </a:tblPr>
              <a:tblGrid>
                <a:gridCol w="2029500"/>
                <a:gridCol w="1458025"/>
                <a:gridCol w="1172225"/>
                <a:gridCol w="1355975"/>
                <a:gridCol w="1223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Precision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Recall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F1-Score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Support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Non-Demented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0.91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0.95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643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</a:t>
                      </a: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ild Dementia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0.72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0.83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201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Moderate Dementia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6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Very Mild Dementia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0.91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0.91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430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Accuracy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0.92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1280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Macro Avg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0.96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0.92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1280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Weighted Avg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0.93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0.92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0.92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1280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22" name="Google Shape;722;p64"/>
          <p:cNvSpPr txBox="1"/>
          <p:nvPr/>
        </p:nvSpPr>
        <p:spPr>
          <a:xfrm>
            <a:off x="1724250" y="628525"/>
            <a:ext cx="587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Table 01: Random Forest Classification Report</a:t>
            </a:r>
            <a:endParaRPr b="1" sz="18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65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Result Analysis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28" name="Google Shape;728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729" name="Google Shape;729;p65"/>
          <p:cNvGraphicFramePr/>
          <p:nvPr/>
        </p:nvGraphicFramePr>
        <p:xfrm>
          <a:off x="830025" y="1129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{92C4DF83-4E82-4D1D-808A-2AB7E5B91017}</a:tableStyleId>
              </a:tblPr>
              <a:tblGrid>
                <a:gridCol w="2029500"/>
                <a:gridCol w="1458025"/>
                <a:gridCol w="1172225"/>
                <a:gridCol w="1355975"/>
                <a:gridCol w="1223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Precision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Recall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F1-Score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Support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Non-Demented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0.98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643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Mild Dementia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201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Moderate Dementia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1.00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6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Very Mild Dementia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0.97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0.98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430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Accuracy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1280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Macro Avg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1280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Weighted Avg</a:t>
                      </a:r>
                      <a:endParaRPr b="1"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0.99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1280</a:t>
                      </a:r>
                      <a:endParaRPr sz="16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30" name="Google Shape;730;p65"/>
          <p:cNvSpPr txBox="1"/>
          <p:nvPr/>
        </p:nvSpPr>
        <p:spPr>
          <a:xfrm>
            <a:off x="1724250" y="628525"/>
            <a:ext cx="587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Table 02: </a:t>
            </a:r>
            <a:r>
              <a:rPr b="1" lang="en"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SVM Classification Report</a:t>
            </a:r>
            <a:endParaRPr b="1" sz="18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6" name="Google Shape;73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125" y="548500"/>
            <a:ext cx="4245450" cy="397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1650" y="548500"/>
            <a:ext cx="4092350" cy="3972475"/>
          </a:xfrm>
          <a:prstGeom prst="rect">
            <a:avLst/>
          </a:prstGeom>
          <a:noFill/>
          <a:ln>
            <a:noFill/>
          </a:ln>
        </p:spPr>
      </p:pic>
      <p:sp>
        <p:nvSpPr>
          <p:cNvPr id="738" name="Google Shape;738;p66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Result Analysis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39" name="Google Shape;739;p66"/>
          <p:cNvSpPr txBox="1"/>
          <p:nvPr/>
        </p:nvSpPr>
        <p:spPr>
          <a:xfrm>
            <a:off x="653125" y="4638475"/>
            <a:ext cx="8490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Fig: Confusion Matrix Heatmap of RF &amp; SVM Respectively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7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Conclusion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45" name="Google Shape;745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6" name="Google Shape;746;p67"/>
          <p:cNvSpPr txBox="1"/>
          <p:nvPr/>
        </p:nvSpPr>
        <p:spPr>
          <a:xfrm>
            <a:off x="918475" y="979700"/>
            <a:ext cx="73887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Current Progression: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Commendable results achieved with Random Forest and SVM models for early Alzheimer's detection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Performance aligns with state-of-the-art benchmarks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CNN, BiLSTM, and LSTM models need further tuning to realize their full potential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Remaining &amp; Future Work: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Immediate focus on fine-tuning deep learning models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Exploration of ensemble methods for enhanced accuracy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Further optimization through experimenting with model architectures and integrating domain-specific features or multimodal data sources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8"/>
          <p:cNvSpPr txBox="1"/>
          <p:nvPr>
            <p:ph type="title"/>
          </p:nvPr>
        </p:nvSpPr>
        <p:spPr>
          <a:xfrm>
            <a:off x="1076100" y="1482813"/>
            <a:ext cx="7002000" cy="141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</a:t>
            </a:r>
            <a:endParaRPr sz="6000"/>
          </a:p>
        </p:txBody>
      </p:sp>
      <p:sp>
        <p:nvSpPr>
          <p:cNvPr id="752" name="Google Shape;752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54"/>
          <p:cNvSpPr txBox="1"/>
          <p:nvPr/>
        </p:nvSpPr>
        <p:spPr>
          <a:xfrm>
            <a:off x="622525" y="-7950"/>
            <a:ext cx="7888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 Collection &amp; Preprocessing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44" name="Google Shape;644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5" name="Google Shape;645;p54"/>
          <p:cNvSpPr txBox="1"/>
          <p:nvPr/>
        </p:nvSpPr>
        <p:spPr>
          <a:xfrm>
            <a:off x="734775" y="527850"/>
            <a:ext cx="77766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Data Acquisition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Utilized the Preprocessed Alzheimer's MRI dataset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Resized images to a uniform 224x224 pixels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Normalized pixel values to [0, 1]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Applied specific preprocessing for each model type (flattening, reshaping)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Image Resizing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Utilized OpenCV for uniform resizing of images to 224x224 pixels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Normalization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Standardized pixel values to a range of [0, 1] for consistent input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Skull Stripping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Applied skull stripping during preprocessing to enhance image quality and isolate relevant brain structures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Data Augmentation (for CNN)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Applied shear, zoom, and horizontal flip techniques to enhance CNN training set diversity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55"/>
          <p:cNvSpPr txBox="1"/>
          <p:nvPr/>
        </p:nvSpPr>
        <p:spPr>
          <a:xfrm>
            <a:off x="622525" y="-7950"/>
            <a:ext cx="7888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 Collection &amp; Preprocessing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51" name="Google Shape;651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2" name="Google Shape;652;p55"/>
          <p:cNvSpPr txBox="1"/>
          <p:nvPr/>
        </p:nvSpPr>
        <p:spPr>
          <a:xfrm>
            <a:off x="734775" y="527850"/>
            <a:ext cx="67560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Flattening (for Random Forest and SVM)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Flattened images into one-dimensional arrays for compatibility with Random Forests and SVM models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Reshaping (for LSTM and BiLSTM)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Reshaped sequences to meet the input requirements of LSTM and BiLSTM Architectures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Dataset Combination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Combined data from various dementia stages into a unified dataset, ensuring diversity, and introduced shuffling for improved model training robustness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8" name="Google Shape;65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6700" y="514075"/>
            <a:ext cx="4105275" cy="4019550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56"/>
          <p:cNvSpPr txBox="1"/>
          <p:nvPr/>
        </p:nvSpPr>
        <p:spPr>
          <a:xfrm>
            <a:off x="1627400" y="4510750"/>
            <a:ext cx="64464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Fig: Sample MRI Image of Mild Dementia Class</a:t>
            </a:r>
            <a:endParaRPr b="1" sz="18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60" name="Google Shape;660;p56"/>
          <p:cNvSpPr txBox="1"/>
          <p:nvPr/>
        </p:nvSpPr>
        <p:spPr>
          <a:xfrm>
            <a:off x="622525" y="-7950"/>
            <a:ext cx="8521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 Collection &amp; Preprocessing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6" name="Google Shape;666;p57"/>
          <p:cNvSpPr txBox="1"/>
          <p:nvPr/>
        </p:nvSpPr>
        <p:spPr>
          <a:xfrm>
            <a:off x="1627400" y="4184200"/>
            <a:ext cx="64464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Fig: Resized and Normalized MRI Images of Mild Dementia Class</a:t>
            </a:r>
            <a:endParaRPr b="1" sz="18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667" name="Google Shape;66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5295" y="694525"/>
            <a:ext cx="2870605" cy="298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4875" y="694522"/>
            <a:ext cx="2870600" cy="295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903" y="694525"/>
            <a:ext cx="2763822" cy="29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57"/>
          <p:cNvSpPr txBox="1"/>
          <p:nvPr/>
        </p:nvSpPr>
        <p:spPr>
          <a:xfrm>
            <a:off x="622525" y="-7950"/>
            <a:ext cx="84831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 Collection &amp; Preprocessing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58"/>
          <p:cNvSpPr txBox="1"/>
          <p:nvPr/>
        </p:nvSpPr>
        <p:spPr>
          <a:xfrm>
            <a:off x="622525" y="-7950"/>
            <a:ext cx="7888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Methodology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76" name="Google Shape;676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7" name="Google Shape;677;p58"/>
          <p:cNvSpPr txBox="1"/>
          <p:nvPr/>
        </p:nvSpPr>
        <p:spPr>
          <a:xfrm>
            <a:off x="734775" y="527850"/>
            <a:ext cx="7776600" cy="4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Model Training and Evaluation: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Employed machine learning models: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Random Forests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Support Vector Machines (SVM)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Convolutional Neural Networks (CNN)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Long Short-Term Memory Networks (LSTM)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Bidirectional LSTM (BiLSTM)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Split dataset into training and testing sets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Applied Data Augmentation for CNN training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Configured early stopping to prevent overfitting during CNN training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Performance Evaluation: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Assessed model performance using standard metrics: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Precision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Recall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F1-Score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Confusion matrices with Heatmaps for visualization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59"/>
          <p:cNvSpPr txBox="1"/>
          <p:nvPr/>
        </p:nvSpPr>
        <p:spPr>
          <a:xfrm>
            <a:off x="622525" y="-7950"/>
            <a:ext cx="7888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Methodology: Traditional Algorithm</a:t>
            </a:r>
            <a:endParaRPr i="1" sz="20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83" name="Google Shape;683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4" name="Google Shape;684;p59"/>
          <p:cNvSpPr txBox="1"/>
          <p:nvPr/>
        </p:nvSpPr>
        <p:spPr>
          <a:xfrm>
            <a:off x="734725" y="1001700"/>
            <a:ext cx="7776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Random Forest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Algorithm: Random Forest Classifier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Hyperparameters: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n_estimators: 100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random_state: 42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Support Vector Machine (SVM)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Algorithm: Support Vector Machine (SVM)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Hyperparameters: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kernel: linear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C: 1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60"/>
          <p:cNvSpPr txBox="1"/>
          <p:nvPr/>
        </p:nvSpPr>
        <p:spPr>
          <a:xfrm>
            <a:off x="622525" y="-7950"/>
            <a:ext cx="7888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Methodology: </a:t>
            </a:r>
            <a:r>
              <a:rPr b="1"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Convolutional Neural Network (CNN)</a:t>
            </a:r>
            <a:endParaRPr i="1" sz="20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90" name="Google Shape;690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1" name="Google Shape;691;p60"/>
          <p:cNvSpPr txBox="1"/>
          <p:nvPr/>
        </p:nvSpPr>
        <p:spPr>
          <a:xfrm>
            <a:off x="622575" y="527850"/>
            <a:ext cx="34407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Architecture: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Convolutional Layer 1: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Filters: 32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Kernel Size: (3, 3)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Activation: 'relu'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MaxPooling Layer 1: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Pool Size: (2, 2)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Convolutional Layer 2: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Filters: 64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Kernel Size: (3, 3)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Activation: 'relu'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MaxPooling Layer 2: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Pool Size: (2, 2)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92" name="Google Shape;692;p60"/>
          <p:cNvSpPr txBox="1"/>
          <p:nvPr/>
        </p:nvSpPr>
        <p:spPr>
          <a:xfrm>
            <a:off x="4397800" y="584650"/>
            <a:ext cx="41136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Convolutional Layer 3: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Filters: 64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Kernel Size: (3, 3)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Activation: 'relu'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Flatten Layer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Dense Layer: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Neurons: 64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Activation: 'relu'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Output Layer: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Neurons: 3 (for classification)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Activation: 'softmax'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Compilation: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Optimizer: 'adam'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Loss: 'sparse_categorical_crossentropy'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61"/>
          <p:cNvSpPr txBox="1"/>
          <p:nvPr/>
        </p:nvSpPr>
        <p:spPr>
          <a:xfrm>
            <a:off x="622525" y="-7950"/>
            <a:ext cx="7888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Methodology: </a:t>
            </a:r>
            <a:r>
              <a:rPr b="1"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BiLSTM &amp; LSTM</a:t>
            </a:r>
            <a:endParaRPr i="1" sz="20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98" name="Google Shape;698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9" name="Google Shape;699;p61"/>
          <p:cNvSpPr txBox="1"/>
          <p:nvPr/>
        </p:nvSpPr>
        <p:spPr>
          <a:xfrm>
            <a:off x="622575" y="527850"/>
            <a:ext cx="3775200" cy="4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Algorithm:</a:t>
            </a: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Bidirectional Long Short-Term Memory (BiLSTM)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Architecture: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BiLSTM Layer 1: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Units: 64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BiLSTM Layer 2: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Units: 64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Dense Output Layer: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Neurons: 3 (for classification)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Activation: 'softmax'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Compilation: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Optimizer: 'adam'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Loss: 'sparse_categorical_crossentropy'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00" name="Google Shape;700;p61"/>
          <p:cNvSpPr txBox="1"/>
          <p:nvPr/>
        </p:nvSpPr>
        <p:spPr>
          <a:xfrm>
            <a:off x="4736125" y="527850"/>
            <a:ext cx="37752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Algorithm: </a:t>
            </a: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Long Short-Term Memory (LSTM)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Architecture: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LSTM Layer: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Units: 64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Dense Output Layer: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Neurons: 3 (for classification)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Activation: 'softmax'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</a:pPr>
            <a:r>
              <a:rPr b="1"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Compilation:</a:t>
            </a:r>
            <a:endParaRPr b="1"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Optimizer: 'adam'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</a:pPr>
            <a:r>
              <a:rPr lang="en"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Loss: 'sparse_categorical_crossentropy'</a:t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rmal Research Paper Slideshow by Slidesgo">
  <a:themeElements>
    <a:clrScheme name="Simple Light">
      <a:dk1>
        <a:srgbClr val="191919"/>
      </a:dk1>
      <a:lt1>
        <a:srgbClr val="FFFFFF"/>
      </a:lt1>
      <a:dk2>
        <a:srgbClr val="DDD9D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rmal Research Paper Slideshow by Slidesgo">
  <a:themeElements>
    <a:clrScheme name="Simple Light">
      <a:dk1>
        <a:srgbClr val="191919"/>
      </a:dk1>
      <a:lt1>
        <a:srgbClr val="FFFFFF"/>
      </a:lt1>
      <a:dk2>
        <a:srgbClr val="DDD9D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